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/>
    <p:restoredTop sz="94507"/>
  </p:normalViewPr>
  <p:slideViewPr>
    <p:cSldViewPr snapToGrid="0" snapToObjects="1">
      <p:cViewPr varScale="1">
        <p:scale>
          <a:sx n="87" d="100"/>
          <a:sy n="87" d="100"/>
        </p:scale>
        <p:origin x="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a Ashkar" userId="469b57858dc60a4a" providerId="LiveId" clId="{ED752831-3274-4FA5-9214-AE085DCD0FA9}"/>
    <pc:docChg chg="delSld">
      <pc:chgData name="Kayla Ashkar" userId="469b57858dc60a4a" providerId="LiveId" clId="{ED752831-3274-4FA5-9214-AE085DCD0FA9}" dt="2023-09-18T02:48:27.919" v="22" actId="47"/>
      <pc:docMkLst>
        <pc:docMk/>
      </pc:docMkLst>
      <pc:sldChg chg="del">
        <pc:chgData name="Kayla Ashkar" userId="469b57858dc60a4a" providerId="LiveId" clId="{ED752831-3274-4FA5-9214-AE085DCD0FA9}" dt="2023-09-18T02:46:02.561" v="0" actId="47"/>
        <pc:sldMkLst>
          <pc:docMk/>
          <pc:sldMk cId="1252547039" sldId="257"/>
        </pc:sldMkLst>
      </pc:sldChg>
      <pc:sldChg chg="del">
        <pc:chgData name="Kayla Ashkar" userId="469b57858dc60a4a" providerId="LiveId" clId="{ED752831-3274-4FA5-9214-AE085DCD0FA9}" dt="2023-09-18T02:46:10.214" v="1" actId="47"/>
        <pc:sldMkLst>
          <pc:docMk/>
          <pc:sldMk cId="3690962853" sldId="260"/>
        </pc:sldMkLst>
      </pc:sldChg>
      <pc:sldChg chg="del">
        <pc:chgData name="Kayla Ashkar" userId="469b57858dc60a4a" providerId="LiveId" clId="{ED752831-3274-4FA5-9214-AE085DCD0FA9}" dt="2023-09-18T02:46:34.129" v="2" actId="47"/>
        <pc:sldMkLst>
          <pc:docMk/>
          <pc:sldMk cId="2341385733" sldId="266"/>
        </pc:sldMkLst>
      </pc:sldChg>
      <pc:sldChg chg="del">
        <pc:chgData name="Kayla Ashkar" userId="469b57858dc60a4a" providerId="LiveId" clId="{ED752831-3274-4FA5-9214-AE085DCD0FA9}" dt="2023-09-18T02:46:37.110" v="3" actId="47"/>
        <pc:sldMkLst>
          <pc:docMk/>
          <pc:sldMk cId="1014166818" sldId="267"/>
        </pc:sldMkLst>
      </pc:sldChg>
      <pc:sldChg chg="del">
        <pc:chgData name="Kayla Ashkar" userId="469b57858dc60a4a" providerId="LiveId" clId="{ED752831-3274-4FA5-9214-AE085DCD0FA9}" dt="2023-09-18T02:46:39.378" v="4" actId="47"/>
        <pc:sldMkLst>
          <pc:docMk/>
          <pc:sldMk cId="3254544800" sldId="268"/>
        </pc:sldMkLst>
      </pc:sldChg>
      <pc:sldChg chg="del">
        <pc:chgData name="Kayla Ashkar" userId="469b57858dc60a4a" providerId="LiveId" clId="{ED752831-3274-4FA5-9214-AE085DCD0FA9}" dt="2023-09-18T02:46:41.658" v="5" actId="47"/>
        <pc:sldMkLst>
          <pc:docMk/>
          <pc:sldMk cId="3426575083" sldId="269"/>
        </pc:sldMkLst>
      </pc:sldChg>
      <pc:sldChg chg="del">
        <pc:chgData name="Kayla Ashkar" userId="469b57858dc60a4a" providerId="LiveId" clId="{ED752831-3274-4FA5-9214-AE085DCD0FA9}" dt="2023-09-18T02:47:00.648" v="6" actId="47"/>
        <pc:sldMkLst>
          <pc:docMk/>
          <pc:sldMk cId="3293747224" sldId="270"/>
        </pc:sldMkLst>
      </pc:sldChg>
      <pc:sldChg chg="del">
        <pc:chgData name="Kayla Ashkar" userId="469b57858dc60a4a" providerId="LiveId" clId="{ED752831-3274-4FA5-9214-AE085DCD0FA9}" dt="2023-09-18T02:47:02.771" v="7" actId="47"/>
        <pc:sldMkLst>
          <pc:docMk/>
          <pc:sldMk cId="1508965104" sldId="271"/>
        </pc:sldMkLst>
      </pc:sldChg>
      <pc:sldChg chg="del">
        <pc:chgData name="Kayla Ashkar" userId="469b57858dc60a4a" providerId="LiveId" clId="{ED752831-3274-4FA5-9214-AE085DCD0FA9}" dt="2023-09-18T02:47:13.185" v="8" actId="47"/>
        <pc:sldMkLst>
          <pc:docMk/>
          <pc:sldMk cId="2798720256" sldId="272"/>
        </pc:sldMkLst>
      </pc:sldChg>
      <pc:sldChg chg="del">
        <pc:chgData name="Kayla Ashkar" userId="469b57858dc60a4a" providerId="LiveId" clId="{ED752831-3274-4FA5-9214-AE085DCD0FA9}" dt="2023-09-18T02:47:15.541" v="9" actId="47"/>
        <pc:sldMkLst>
          <pc:docMk/>
          <pc:sldMk cId="2300017948" sldId="273"/>
        </pc:sldMkLst>
      </pc:sldChg>
      <pc:sldChg chg="del">
        <pc:chgData name="Kayla Ashkar" userId="469b57858dc60a4a" providerId="LiveId" clId="{ED752831-3274-4FA5-9214-AE085DCD0FA9}" dt="2023-09-18T02:47:17.072" v="10" actId="47"/>
        <pc:sldMkLst>
          <pc:docMk/>
          <pc:sldMk cId="2124830483" sldId="274"/>
        </pc:sldMkLst>
      </pc:sldChg>
      <pc:sldChg chg="del">
        <pc:chgData name="Kayla Ashkar" userId="469b57858dc60a4a" providerId="LiveId" clId="{ED752831-3274-4FA5-9214-AE085DCD0FA9}" dt="2023-09-18T02:47:18.800" v="11" actId="47"/>
        <pc:sldMkLst>
          <pc:docMk/>
          <pc:sldMk cId="2348066803" sldId="275"/>
        </pc:sldMkLst>
      </pc:sldChg>
      <pc:sldChg chg="del">
        <pc:chgData name="Kayla Ashkar" userId="469b57858dc60a4a" providerId="LiveId" clId="{ED752831-3274-4FA5-9214-AE085DCD0FA9}" dt="2023-09-18T02:47:20.944" v="12" actId="47"/>
        <pc:sldMkLst>
          <pc:docMk/>
          <pc:sldMk cId="2079324510" sldId="276"/>
        </pc:sldMkLst>
      </pc:sldChg>
      <pc:sldChg chg="del">
        <pc:chgData name="Kayla Ashkar" userId="469b57858dc60a4a" providerId="LiveId" clId="{ED752831-3274-4FA5-9214-AE085DCD0FA9}" dt="2023-09-18T02:48:02.208" v="13" actId="47"/>
        <pc:sldMkLst>
          <pc:docMk/>
          <pc:sldMk cId="232801130" sldId="278"/>
        </pc:sldMkLst>
      </pc:sldChg>
      <pc:sldChg chg="del">
        <pc:chgData name="Kayla Ashkar" userId="469b57858dc60a4a" providerId="LiveId" clId="{ED752831-3274-4FA5-9214-AE085DCD0FA9}" dt="2023-09-18T02:48:25.747" v="21" actId="47"/>
        <pc:sldMkLst>
          <pc:docMk/>
          <pc:sldMk cId="3624206313" sldId="279"/>
        </pc:sldMkLst>
      </pc:sldChg>
      <pc:sldChg chg="del">
        <pc:chgData name="Kayla Ashkar" userId="469b57858dc60a4a" providerId="LiveId" clId="{ED752831-3274-4FA5-9214-AE085DCD0FA9}" dt="2023-09-18T02:48:07.487" v="14" actId="47"/>
        <pc:sldMkLst>
          <pc:docMk/>
          <pc:sldMk cId="653334654" sldId="280"/>
        </pc:sldMkLst>
      </pc:sldChg>
      <pc:sldChg chg="del">
        <pc:chgData name="Kayla Ashkar" userId="469b57858dc60a4a" providerId="LiveId" clId="{ED752831-3274-4FA5-9214-AE085DCD0FA9}" dt="2023-09-18T02:48:08.977" v="15" actId="47"/>
        <pc:sldMkLst>
          <pc:docMk/>
          <pc:sldMk cId="795050168" sldId="281"/>
        </pc:sldMkLst>
      </pc:sldChg>
      <pc:sldChg chg="del">
        <pc:chgData name="Kayla Ashkar" userId="469b57858dc60a4a" providerId="LiveId" clId="{ED752831-3274-4FA5-9214-AE085DCD0FA9}" dt="2023-09-18T02:48:10.791" v="16" actId="47"/>
        <pc:sldMkLst>
          <pc:docMk/>
          <pc:sldMk cId="2845178026" sldId="282"/>
        </pc:sldMkLst>
      </pc:sldChg>
      <pc:sldChg chg="del">
        <pc:chgData name="Kayla Ashkar" userId="469b57858dc60a4a" providerId="LiveId" clId="{ED752831-3274-4FA5-9214-AE085DCD0FA9}" dt="2023-09-18T02:48:14.770" v="17" actId="47"/>
        <pc:sldMkLst>
          <pc:docMk/>
          <pc:sldMk cId="941083681" sldId="283"/>
        </pc:sldMkLst>
      </pc:sldChg>
      <pc:sldChg chg="del">
        <pc:chgData name="Kayla Ashkar" userId="469b57858dc60a4a" providerId="LiveId" clId="{ED752831-3274-4FA5-9214-AE085DCD0FA9}" dt="2023-09-18T02:48:17.598" v="18" actId="47"/>
        <pc:sldMkLst>
          <pc:docMk/>
          <pc:sldMk cId="243013293" sldId="284"/>
        </pc:sldMkLst>
      </pc:sldChg>
      <pc:sldChg chg="del">
        <pc:chgData name="Kayla Ashkar" userId="469b57858dc60a4a" providerId="LiveId" clId="{ED752831-3274-4FA5-9214-AE085DCD0FA9}" dt="2023-09-18T02:48:21.554" v="19" actId="47"/>
        <pc:sldMkLst>
          <pc:docMk/>
          <pc:sldMk cId="3771537690" sldId="285"/>
        </pc:sldMkLst>
      </pc:sldChg>
      <pc:sldChg chg="del">
        <pc:chgData name="Kayla Ashkar" userId="469b57858dc60a4a" providerId="LiveId" clId="{ED752831-3274-4FA5-9214-AE085DCD0FA9}" dt="2023-09-18T02:48:23.158" v="20" actId="47"/>
        <pc:sldMkLst>
          <pc:docMk/>
          <pc:sldMk cId="1591185717" sldId="287"/>
        </pc:sldMkLst>
      </pc:sldChg>
      <pc:sldChg chg="del">
        <pc:chgData name="Kayla Ashkar" userId="469b57858dc60a4a" providerId="LiveId" clId="{ED752831-3274-4FA5-9214-AE085DCD0FA9}" dt="2023-09-18T02:48:27.919" v="22" actId="47"/>
        <pc:sldMkLst>
          <pc:docMk/>
          <pc:sldMk cId="1544973890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C1AA14-291C-0745-8798-22F98F65220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7264D9-C273-4D4B-8411-DF7BB143C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32" y="1854530"/>
            <a:ext cx="5171017" cy="994172"/>
          </a:xfrm>
        </p:spPr>
        <p:txBody>
          <a:bodyPr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A8ED36-F52D-5B49-BCD1-E0630269CC9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44332" y="3055837"/>
            <a:ext cx="3929700" cy="1013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Client Name </a:t>
            </a:r>
            <a:br>
              <a:rPr lang="en-GB" dirty="0"/>
            </a:br>
            <a:r>
              <a:rPr lang="en-GB" dirty="0"/>
              <a:t>Version I Date</a:t>
            </a:r>
          </a:p>
          <a:p>
            <a:pPr lvl="0"/>
            <a:endParaRPr lang="en-GB" dirty="0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2D471275-22F3-9F46-B6CB-BF7EAF283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678" t="37453" r="3161" b="40747"/>
          <a:stretch/>
        </p:blipFill>
        <p:spPr>
          <a:xfrm>
            <a:off x="6917265" y="4529611"/>
            <a:ext cx="1960287" cy="381504"/>
          </a:xfrm>
          <a:prstGeom prst="rect">
            <a:avLst/>
          </a:prstGeom>
        </p:spPr>
      </p:pic>
      <p:pic>
        <p:nvPicPr>
          <p:cNvPr id="8" name="Picture 7" descr="A picture containing fork&#10;&#10;Description automatically generated">
            <a:extLst>
              <a:ext uri="{FF2B5EF4-FFF2-40B4-BE49-F238E27FC236}">
                <a16:creationId xmlns:a16="http://schemas.microsoft.com/office/drawing/2014/main" id="{62836F1F-9349-0449-AAD4-4F92E2640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532" t="9984" r="23658" b="31386"/>
          <a:stretch/>
        </p:blipFill>
        <p:spPr>
          <a:xfrm>
            <a:off x="0" y="764934"/>
            <a:ext cx="3572933" cy="437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1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C1AA14-291C-0745-8798-22F98F65220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D362F4-29A4-3B44-A6CF-63F6464846DC}"/>
              </a:ext>
            </a:extLst>
          </p:cNvPr>
          <p:cNvCxnSpPr>
            <a:cxnSpLocks/>
          </p:cNvCxnSpPr>
          <p:nvPr userDrawn="1"/>
        </p:nvCxnSpPr>
        <p:spPr>
          <a:xfrm>
            <a:off x="497540" y="4654178"/>
            <a:ext cx="81384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8C7E3-221B-9345-83E5-6FC9D96E9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1" y="590910"/>
            <a:ext cx="8138459" cy="7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  <a:cs typeface="Varela Round" pitchFamily="2" charset="-79"/>
              </a:defRPr>
            </a:lvl1pPr>
          </a:lstStyle>
          <a:p>
            <a:r>
              <a:rPr lang="en-GB" dirty="0"/>
              <a:t>Insert heading here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C5F0F1-D571-064C-9DA2-BD6CDAA48AF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7541" y="1655735"/>
            <a:ext cx="8206192" cy="278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BC78C26-6F7D-F14B-B85D-20DA46D5A4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29855" y="4730030"/>
            <a:ext cx="2006145" cy="25986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bg1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 b="1" dirty="0"/>
              <a:t>Presentation Title  </a:t>
            </a:r>
            <a:r>
              <a:rPr lang="en-GB" sz="800" dirty="0"/>
              <a:t>I  Date</a:t>
            </a:r>
            <a:endParaRPr lang="en-US" sz="800" dirty="0"/>
          </a:p>
          <a:p>
            <a:pPr lvl="0"/>
            <a:endParaRPr lang="en-GB" dirty="0"/>
          </a:p>
        </p:txBody>
      </p:sp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4A55D5B-F0A5-C344-A963-7DF2B4EA5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35" t="35555" r="5818" b="40898"/>
          <a:stretch/>
        </p:blipFill>
        <p:spPr>
          <a:xfrm>
            <a:off x="497540" y="4723509"/>
            <a:ext cx="1341914" cy="2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7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C1AA14-291C-0745-8798-22F98F65220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8C7E3-221B-9345-83E5-6FC9D96E9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1" y="590910"/>
            <a:ext cx="8138459" cy="7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</a:lstStyle>
          <a:p>
            <a:r>
              <a:rPr lang="en-GB" dirty="0"/>
              <a:t>Insert heading here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C5F0F1-D571-064C-9DA2-BD6CDAA48AF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7541" y="1655735"/>
            <a:ext cx="8206192" cy="278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BC78C26-6F7D-F14B-B85D-20DA46D5A4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29855" y="4730030"/>
            <a:ext cx="2006145" cy="25986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 b="1" dirty="0"/>
              <a:t>Presentation Title  </a:t>
            </a:r>
            <a:r>
              <a:rPr lang="en-GB" sz="800" dirty="0"/>
              <a:t>I  Date</a:t>
            </a:r>
            <a:endParaRPr lang="en-US" sz="800" dirty="0"/>
          </a:p>
          <a:p>
            <a:pPr lvl="0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D30787-BED1-954A-A002-AFB480B7895C}"/>
              </a:ext>
            </a:extLst>
          </p:cNvPr>
          <p:cNvCxnSpPr>
            <a:cxnSpLocks/>
          </p:cNvCxnSpPr>
          <p:nvPr userDrawn="1"/>
        </p:nvCxnSpPr>
        <p:spPr>
          <a:xfrm>
            <a:off x="497540" y="4654178"/>
            <a:ext cx="813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816AE0F4-8468-4B46-AA8F-4BCC80A0E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040" t="38852" r="24106" b="41907"/>
          <a:stretch/>
        </p:blipFill>
        <p:spPr>
          <a:xfrm>
            <a:off x="714564" y="4715190"/>
            <a:ext cx="1124889" cy="25984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046F65B-E9AE-8C4F-9A4B-18984915B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35" t="35555" r="79961" b="40987"/>
          <a:stretch/>
        </p:blipFill>
        <p:spPr>
          <a:xfrm>
            <a:off x="497540" y="4723510"/>
            <a:ext cx="217024" cy="2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45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C1AA14-291C-0745-8798-22F98F65220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69FC03-887A-D449-9DD3-F4EC112EB8F6}"/>
              </a:ext>
            </a:extLst>
          </p:cNvPr>
          <p:cNvCxnSpPr>
            <a:cxnSpLocks/>
          </p:cNvCxnSpPr>
          <p:nvPr userDrawn="1"/>
        </p:nvCxnSpPr>
        <p:spPr>
          <a:xfrm>
            <a:off x="497540" y="4654178"/>
            <a:ext cx="81384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7918CDD-E93F-7B49-90CB-42D9ABE40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1" y="590910"/>
            <a:ext cx="8138459" cy="7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  <a:cs typeface="Varela Round" pitchFamily="2" charset="-79"/>
              </a:defRPr>
            </a:lvl1pPr>
          </a:lstStyle>
          <a:p>
            <a:r>
              <a:rPr lang="en-GB" dirty="0"/>
              <a:t>Insert heading here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26EF3E-F56E-A742-8B5B-60B81906811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7540" y="1655735"/>
            <a:ext cx="2626659" cy="2789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5E3A59-17E0-2642-BBC6-6927C57114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29855" y="4730030"/>
            <a:ext cx="2006145" cy="25986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bg1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 b="1" dirty="0"/>
              <a:t>Presentation Title  </a:t>
            </a:r>
            <a:r>
              <a:rPr lang="en-GB" sz="800" dirty="0"/>
              <a:t>I  </a:t>
            </a:r>
            <a:r>
              <a:rPr lang="en-AU" sz="800" dirty="0"/>
              <a:t>Date</a:t>
            </a:r>
            <a:endParaRPr lang="en-US" sz="800" dirty="0"/>
          </a:p>
          <a:p>
            <a:pPr lvl="0"/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CD7B378-46FA-9044-AD8C-3380F476508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09340" y="1658850"/>
            <a:ext cx="2626659" cy="27861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D9A5AB5-03EF-2145-9BC8-0E34F312535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53440" y="1655735"/>
            <a:ext cx="2626659" cy="2789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999BA0-2914-8C44-A384-49448C567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35" t="35555" r="5818" b="40898"/>
          <a:stretch/>
        </p:blipFill>
        <p:spPr>
          <a:xfrm>
            <a:off x="497540" y="4723509"/>
            <a:ext cx="1341914" cy="2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C1AA14-291C-0745-8798-22F98F65220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7918CDD-E93F-7B49-90CB-42D9ABE40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1" y="590910"/>
            <a:ext cx="8138459" cy="7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</a:lstStyle>
          <a:p>
            <a:r>
              <a:rPr lang="en-GB" dirty="0"/>
              <a:t>Insert heading here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26EF3E-F56E-A742-8B5B-60B81906811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7540" y="1655735"/>
            <a:ext cx="2626659" cy="2789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5E3A59-17E0-2642-BBC6-6927C57114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29855" y="4730030"/>
            <a:ext cx="2006145" cy="25986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 b="1" dirty="0"/>
              <a:t>Presentation Title  </a:t>
            </a:r>
            <a:r>
              <a:rPr lang="en-GB" sz="800" dirty="0"/>
              <a:t>I  </a:t>
            </a:r>
            <a:r>
              <a:rPr lang="en-AU" sz="800" dirty="0"/>
              <a:t>Date</a:t>
            </a:r>
            <a:endParaRPr lang="en-US" sz="800" dirty="0"/>
          </a:p>
          <a:p>
            <a:pPr lvl="0"/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CD7B378-46FA-9044-AD8C-3380F476508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09340" y="1658850"/>
            <a:ext cx="2626659" cy="27861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D9A5AB5-03EF-2145-9BC8-0E34F312535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53440" y="1655735"/>
            <a:ext cx="2626659" cy="2789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F63CFA-77F5-9F46-9D40-642659E1EDF3}"/>
              </a:ext>
            </a:extLst>
          </p:cNvPr>
          <p:cNvCxnSpPr>
            <a:cxnSpLocks/>
          </p:cNvCxnSpPr>
          <p:nvPr userDrawn="1"/>
        </p:nvCxnSpPr>
        <p:spPr>
          <a:xfrm>
            <a:off x="497540" y="4654178"/>
            <a:ext cx="813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B78C759B-26EA-1641-ADEC-EFE3CC4CD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040" t="38852" r="24106" b="41907"/>
          <a:stretch/>
        </p:blipFill>
        <p:spPr>
          <a:xfrm>
            <a:off x="714564" y="4715190"/>
            <a:ext cx="1124889" cy="259840"/>
          </a:xfrm>
          <a:prstGeom prst="rect">
            <a:avLst/>
          </a:prstGeom>
        </p:spPr>
      </p:pic>
      <p:pic>
        <p:nvPicPr>
          <p:cNvPr id="17" name="Picture 1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2154CBA-DD4F-0843-913D-47EAA29AD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35" t="35555" r="79961" b="40987"/>
          <a:stretch/>
        </p:blipFill>
        <p:spPr>
          <a:xfrm>
            <a:off x="497540" y="4723510"/>
            <a:ext cx="217024" cy="2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3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721F8-8263-A446-B1F8-538367B627A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D49D16-E10F-C542-8DB0-371EF4B7FB5F}"/>
              </a:ext>
            </a:extLst>
          </p:cNvPr>
          <p:cNvCxnSpPr>
            <a:cxnSpLocks/>
          </p:cNvCxnSpPr>
          <p:nvPr userDrawn="1"/>
        </p:nvCxnSpPr>
        <p:spPr>
          <a:xfrm>
            <a:off x="497540" y="4654178"/>
            <a:ext cx="813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347E418-6F19-C14E-953E-FC5626AE8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1" y="590910"/>
            <a:ext cx="8138459" cy="7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</a:lstStyle>
          <a:p>
            <a:r>
              <a:rPr lang="en-GB" dirty="0"/>
              <a:t>Insert heading here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FD94172-74B1-7047-BB37-78E4C59D1CA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7541" y="1655735"/>
            <a:ext cx="3922058" cy="277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BA0D8D-861A-C648-A548-9CD348E3092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724402" y="1655735"/>
            <a:ext cx="3911598" cy="2844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3395009-3271-F54C-B338-F53D3693C8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29855" y="4730030"/>
            <a:ext cx="2006145" cy="25986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 b="1" dirty="0"/>
              <a:t>Presentation Title  </a:t>
            </a:r>
            <a:r>
              <a:rPr lang="en-GB" sz="800" dirty="0"/>
              <a:t>I  </a:t>
            </a:r>
            <a:r>
              <a:rPr lang="en-AU" sz="800" dirty="0"/>
              <a:t>Date</a:t>
            </a:r>
            <a:endParaRPr lang="en-US" sz="800" dirty="0"/>
          </a:p>
          <a:p>
            <a:pPr lvl="0"/>
            <a:endParaRPr lang="en-GB" dirty="0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713BDBFD-ACB5-194E-A5BE-12D0860F9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000" t="38852" r="24106" b="41251"/>
          <a:stretch/>
        </p:blipFill>
        <p:spPr>
          <a:xfrm>
            <a:off x="497540" y="4715190"/>
            <a:ext cx="1341913" cy="2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6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69FC03-887A-D449-9DD3-F4EC112EB8F6}"/>
              </a:ext>
            </a:extLst>
          </p:cNvPr>
          <p:cNvCxnSpPr>
            <a:cxnSpLocks/>
          </p:cNvCxnSpPr>
          <p:nvPr userDrawn="1"/>
        </p:nvCxnSpPr>
        <p:spPr>
          <a:xfrm>
            <a:off x="497540" y="4654178"/>
            <a:ext cx="813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7918CDD-E93F-7B49-90CB-42D9ABE40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1" y="590910"/>
            <a:ext cx="8138459" cy="7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</a:lstStyle>
          <a:p>
            <a:r>
              <a:rPr lang="en-GB" dirty="0"/>
              <a:t>Insert heading here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5E3A59-17E0-2642-BBC6-6927C57114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29855" y="4730030"/>
            <a:ext cx="2006145" cy="25986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 b="1" dirty="0"/>
              <a:t>Presentation Title  </a:t>
            </a:r>
            <a:r>
              <a:rPr lang="en-GB" sz="800" dirty="0"/>
              <a:t>I  </a:t>
            </a:r>
            <a:r>
              <a:rPr lang="en-AU" sz="800" dirty="0"/>
              <a:t>Date</a:t>
            </a:r>
            <a:endParaRPr lang="en-US" sz="800" dirty="0"/>
          </a:p>
          <a:p>
            <a:pPr lvl="0"/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673FBE-1AB4-7B4F-83F7-AC09AA2076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7541" y="1655735"/>
            <a:ext cx="3922058" cy="277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1B77F3-B00C-C84D-BE6C-1F9B09708A4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724402" y="1655735"/>
            <a:ext cx="3911598" cy="2844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8780ACA1-8C2F-EA43-9334-86D179AF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000" t="38852" r="24106" b="41251"/>
          <a:stretch/>
        </p:blipFill>
        <p:spPr>
          <a:xfrm>
            <a:off x="497540" y="4715190"/>
            <a:ext cx="1341913" cy="2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5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D92B2-2F4C-9446-98C6-40123294D4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69FC03-887A-D449-9DD3-F4EC112EB8F6}"/>
              </a:ext>
            </a:extLst>
          </p:cNvPr>
          <p:cNvCxnSpPr>
            <a:cxnSpLocks/>
          </p:cNvCxnSpPr>
          <p:nvPr userDrawn="1"/>
        </p:nvCxnSpPr>
        <p:spPr>
          <a:xfrm>
            <a:off x="497540" y="4654178"/>
            <a:ext cx="813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7918CDD-E93F-7B49-90CB-42D9ABE40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1" y="590910"/>
            <a:ext cx="8138459" cy="7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</a:lstStyle>
          <a:p>
            <a:r>
              <a:rPr lang="en-GB" dirty="0"/>
              <a:t>Insert heading here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5E3A59-17E0-2642-BBC6-6927C57114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29855" y="4730030"/>
            <a:ext cx="2006145" cy="25986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 b="1" dirty="0"/>
              <a:t>Presentation Title  </a:t>
            </a:r>
            <a:r>
              <a:rPr lang="en-GB" sz="800" dirty="0"/>
              <a:t>I  </a:t>
            </a:r>
            <a:r>
              <a:rPr lang="en-AU" sz="800" dirty="0"/>
              <a:t>Date</a:t>
            </a:r>
            <a:endParaRPr lang="en-US" sz="800" dirty="0"/>
          </a:p>
          <a:p>
            <a:pPr lvl="0"/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673FBE-1AB4-7B4F-83F7-AC09AA2076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7541" y="1655735"/>
            <a:ext cx="3922058" cy="277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1B77F3-B00C-C84D-BE6C-1F9B09708A4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724402" y="1655735"/>
            <a:ext cx="3911598" cy="2844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224A657A-BC26-B641-A4F4-9AE97C923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040" t="38852" r="24106" b="41907"/>
          <a:stretch/>
        </p:blipFill>
        <p:spPr>
          <a:xfrm>
            <a:off x="714564" y="4715190"/>
            <a:ext cx="1124889" cy="259840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78733C3-ABED-4442-9E12-1B993FB15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35" t="35555" r="79961" b="40987"/>
          <a:stretch/>
        </p:blipFill>
        <p:spPr>
          <a:xfrm>
            <a:off x="497540" y="4723510"/>
            <a:ext cx="217024" cy="2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65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C1AA14-291C-0745-8798-22F98F65220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D362F4-29A4-3B44-A6CF-63F6464846DC}"/>
              </a:ext>
            </a:extLst>
          </p:cNvPr>
          <p:cNvCxnSpPr>
            <a:cxnSpLocks/>
          </p:cNvCxnSpPr>
          <p:nvPr userDrawn="1"/>
        </p:nvCxnSpPr>
        <p:spPr>
          <a:xfrm>
            <a:off x="497540" y="4654178"/>
            <a:ext cx="81384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8C7E3-221B-9345-83E5-6FC9D96E9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1" y="590910"/>
            <a:ext cx="8138459" cy="7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  <a:cs typeface="Varela Round" pitchFamily="2" charset="-79"/>
              </a:defRPr>
            </a:lvl1pPr>
          </a:lstStyle>
          <a:p>
            <a:r>
              <a:rPr lang="en-GB" dirty="0"/>
              <a:t>Insert heading here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BC78C26-6F7D-F14B-B85D-20DA46D5A4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29855" y="4730030"/>
            <a:ext cx="2006145" cy="25986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bg1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 b="1" dirty="0"/>
              <a:t>Presentation Title  </a:t>
            </a:r>
            <a:r>
              <a:rPr lang="en-GB" sz="800" dirty="0"/>
              <a:t>I  </a:t>
            </a:r>
            <a:r>
              <a:rPr lang="en-AU" sz="800" dirty="0"/>
              <a:t>Date</a:t>
            </a:r>
            <a:endParaRPr lang="en-US" sz="800" dirty="0"/>
          </a:p>
          <a:p>
            <a:pPr lvl="0"/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B32F189-7A4D-4A45-8913-183EED5D7F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97398" y="1655736"/>
            <a:ext cx="4074460" cy="27723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B3A7A89-A1C6-944A-850E-70878C36AB8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7541" y="1655735"/>
            <a:ext cx="3922058" cy="277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7F56753-8F49-4647-A410-B2D36F99A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35" t="35555" r="5818" b="40898"/>
          <a:stretch/>
        </p:blipFill>
        <p:spPr>
          <a:xfrm>
            <a:off x="497540" y="4723509"/>
            <a:ext cx="1341914" cy="2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92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A7A51A-C5B0-A94F-8FA2-5DA2CEF674A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D362F4-29A4-3B44-A6CF-63F6464846DC}"/>
              </a:ext>
            </a:extLst>
          </p:cNvPr>
          <p:cNvCxnSpPr>
            <a:cxnSpLocks/>
          </p:cNvCxnSpPr>
          <p:nvPr userDrawn="1"/>
        </p:nvCxnSpPr>
        <p:spPr>
          <a:xfrm>
            <a:off x="497540" y="4654178"/>
            <a:ext cx="81384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8C7E3-221B-9345-83E5-6FC9D96E9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1" y="590910"/>
            <a:ext cx="8138459" cy="7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  <a:cs typeface="Varela Round" pitchFamily="2" charset="-79"/>
              </a:defRPr>
            </a:lvl1pPr>
          </a:lstStyle>
          <a:p>
            <a:r>
              <a:rPr lang="en-GB" dirty="0"/>
              <a:t>Insert heading here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BC78C26-6F7D-F14B-B85D-20DA46D5A4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29855" y="4730030"/>
            <a:ext cx="2006145" cy="25986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bg1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 b="1" dirty="0"/>
              <a:t>Presentation Title  </a:t>
            </a:r>
            <a:r>
              <a:rPr lang="en-GB" sz="800" dirty="0"/>
              <a:t>I  Date</a:t>
            </a:r>
            <a:endParaRPr lang="en-US" sz="800" dirty="0"/>
          </a:p>
          <a:p>
            <a:pPr lvl="0"/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B32F189-7A4D-4A45-8913-183EED5D7F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399" y="1655736"/>
            <a:ext cx="8138459" cy="27723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insert picture 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51154AD-F253-FD41-907E-8B49A6C10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35" t="35555" r="5818" b="40898"/>
          <a:stretch/>
        </p:blipFill>
        <p:spPr>
          <a:xfrm>
            <a:off x="497540" y="4723509"/>
            <a:ext cx="1341914" cy="2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48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A7A51A-C5B0-A94F-8FA2-5DA2CEF674A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8C7E3-221B-9345-83E5-6FC9D96E9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1" y="590910"/>
            <a:ext cx="8138459" cy="7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</a:lstStyle>
          <a:p>
            <a:r>
              <a:rPr lang="en-GB" dirty="0"/>
              <a:t>Insert heading here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BC78C26-6F7D-F14B-B85D-20DA46D5A4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29855" y="4730030"/>
            <a:ext cx="2006145" cy="25986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 b="1" dirty="0"/>
              <a:t>Presentation Title  </a:t>
            </a:r>
            <a:r>
              <a:rPr lang="en-GB" sz="800" dirty="0"/>
              <a:t>I  Date</a:t>
            </a:r>
            <a:endParaRPr lang="en-US" sz="800" dirty="0"/>
          </a:p>
          <a:p>
            <a:pPr lvl="0"/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B32F189-7A4D-4A45-8913-183EED5D7F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399" y="1655736"/>
            <a:ext cx="8138459" cy="27723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insert picture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43ACA7-70CE-024B-831D-9216BD78B85A}"/>
              </a:ext>
            </a:extLst>
          </p:cNvPr>
          <p:cNvCxnSpPr>
            <a:cxnSpLocks/>
          </p:cNvCxnSpPr>
          <p:nvPr userDrawn="1"/>
        </p:nvCxnSpPr>
        <p:spPr>
          <a:xfrm>
            <a:off x="497540" y="4654178"/>
            <a:ext cx="813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ABE91B2C-B48E-604F-8ECD-C4B7958AA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040" t="38852" r="24106" b="41907"/>
          <a:stretch/>
        </p:blipFill>
        <p:spPr>
          <a:xfrm>
            <a:off x="714564" y="4715190"/>
            <a:ext cx="1124889" cy="259840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9E70F7-3073-8E43-BF30-D4BB6EEE67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35" t="35555" r="79961" b="40987"/>
          <a:stretch/>
        </p:blipFill>
        <p:spPr>
          <a:xfrm>
            <a:off x="497540" y="4723510"/>
            <a:ext cx="217024" cy="2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1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C1AA14-291C-0745-8798-22F98F65220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813426E4-10F9-AF4F-BB6E-5DA29DB98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678" t="37107" r="3161" b="40748"/>
          <a:stretch/>
        </p:blipFill>
        <p:spPr>
          <a:xfrm>
            <a:off x="6917265" y="4523555"/>
            <a:ext cx="1960287" cy="387560"/>
          </a:xfrm>
          <a:prstGeom prst="rect">
            <a:avLst/>
          </a:prstGeom>
        </p:spPr>
      </p:pic>
      <p:pic>
        <p:nvPicPr>
          <p:cNvPr id="6" name="Picture 5" descr="A picture containing fork&#10;&#10;Description automatically generated">
            <a:extLst>
              <a:ext uri="{FF2B5EF4-FFF2-40B4-BE49-F238E27FC236}">
                <a16:creationId xmlns:a16="http://schemas.microsoft.com/office/drawing/2014/main" id="{C179B852-6969-C546-9C9C-0279FD0DD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532" t="9984" r="23658" b="31386"/>
          <a:stretch/>
        </p:blipFill>
        <p:spPr>
          <a:xfrm>
            <a:off x="0" y="764934"/>
            <a:ext cx="3572933" cy="437856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FFF052-7788-3544-92EC-F728232C7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32" y="1854530"/>
            <a:ext cx="5171017" cy="994172"/>
          </a:xfrm>
        </p:spPr>
        <p:txBody>
          <a:bodyPr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42CBD0-9491-9246-A106-747E333F4FC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44332" y="3055837"/>
            <a:ext cx="3929700" cy="1013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Client Name </a:t>
            </a:r>
            <a:br>
              <a:rPr lang="en-GB" dirty="0"/>
            </a:br>
            <a:r>
              <a:rPr lang="en-GB" dirty="0"/>
              <a:t>Version I Date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651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721F8-8263-A446-B1F8-538367B627A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D49D16-E10F-C542-8DB0-371EF4B7FB5F}"/>
              </a:ext>
            </a:extLst>
          </p:cNvPr>
          <p:cNvCxnSpPr>
            <a:cxnSpLocks/>
          </p:cNvCxnSpPr>
          <p:nvPr userDrawn="1"/>
        </p:nvCxnSpPr>
        <p:spPr>
          <a:xfrm>
            <a:off x="497540" y="4654178"/>
            <a:ext cx="813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347E418-6F19-C14E-953E-FC5626AE8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1" y="590910"/>
            <a:ext cx="8138459" cy="7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</a:lstStyle>
          <a:p>
            <a:r>
              <a:rPr lang="en-GB" dirty="0"/>
              <a:t>Insert heading here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FD94172-74B1-7047-BB37-78E4C59D1CA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7541" y="1655735"/>
            <a:ext cx="3922058" cy="277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3395009-3271-F54C-B338-F53D3693C8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29855" y="4730030"/>
            <a:ext cx="2006145" cy="25986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 b="1" dirty="0"/>
              <a:t>Presentation Title  </a:t>
            </a:r>
            <a:r>
              <a:rPr lang="en-GB" sz="800" dirty="0"/>
              <a:t>I  </a:t>
            </a:r>
            <a:r>
              <a:rPr lang="en-AU" sz="800" dirty="0"/>
              <a:t>Date</a:t>
            </a:r>
            <a:endParaRPr lang="en-US" sz="800" dirty="0"/>
          </a:p>
          <a:p>
            <a:pPr lvl="0"/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DD857C6-5F5C-9D4E-85A2-EF2BF2F650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97398" y="3097568"/>
            <a:ext cx="1964268" cy="13364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1DEAE488-0F34-9540-851A-491460F889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97397" y="1651021"/>
            <a:ext cx="1964269" cy="13364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7B36E39-7072-F844-BE07-36CB9F3F08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71731" y="3097568"/>
            <a:ext cx="1964268" cy="13364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4C2C9BD3-3C3A-4845-B1FF-C1737F27B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71730" y="1651021"/>
            <a:ext cx="1964269" cy="13364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insert picture </a:t>
            </a:r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5C048B2D-DB4E-BC41-B669-DF51E3351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000" t="38852" r="24106" b="41251"/>
          <a:stretch/>
        </p:blipFill>
        <p:spPr>
          <a:xfrm>
            <a:off x="497540" y="4715190"/>
            <a:ext cx="1341913" cy="2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14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69FC03-887A-D449-9DD3-F4EC112EB8F6}"/>
              </a:ext>
            </a:extLst>
          </p:cNvPr>
          <p:cNvCxnSpPr>
            <a:cxnSpLocks/>
          </p:cNvCxnSpPr>
          <p:nvPr userDrawn="1"/>
        </p:nvCxnSpPr>
        <p:spPr>
          <a:xfrm>
            <a:off x="497540" y="4654178"/>
            <a:ext cx="813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7918CDD-E93F-7B49-90CB-42D9ABE40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1" y="590910"/>
            <a:ext cx="8138459" cy="7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</a:lstStyle>
          <a:p>
            <a:r>
              <a:rPr lang="en-GB" dirty="0"/>
              <a:t>Insert heading here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5E3A59-17E0-2642-BBC6-6927C57114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29855" y="4730030"/>
            <a:ext cx="2006145" cy="25986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 b="1" dirty="0"/>
              <a:t>Presentation Title  </a:t>
            </a:r>
            <a:r>
              <a:rPr lang="en-GB" sz="800" dirty="0"/>
              <a:t>I  </a:t>
            </a:r>
            <a:r>
              <a:rPr lang="en-AU" sz="800" dirty="0"/>
              <a:t>Date</a:t>
            </a:r>
            <a:endParaRPr lang="en-US" sz="800" dirty="0"/>
          </a:p>
          <a:p>
            <a:pPr lvl="0"/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673FBE-1AB4-7B4F-83F7-AC09AA2076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7541" y="1655735"/>
            <a:ext cx="3922058" cy="277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6135518-8426-6F49-B956-38CE999884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97398" y="1655736"/>
            <a:ext cx="4074460" cy="12821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138A0A8-625F-124B-A2A5-1973DF3D24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97398" y="3154957"/>
            <a:ext cx="4074460" cy="12821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insert picture </a:t>
            </a: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F59CAA8-1D2C-7242-BCD8-6623343A5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000" t="38852" r="24106" b="41251"/>
          <a:stretch/>
        </p:blipFill>
        <p:spPr>
          <a:xfrm>
            <a:off x="497540" y="4715190"/>
            <a:ext cx="1341913" cy="2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75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C80C92-12EB-BC4A-940C-58CAFC94A0C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7918CDD-E93F-7B49-90CB-42D9ABE40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1" y="590910"/>
            <a:ext cx="8138459" cy="7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bg1"/>
                </a:solidFill>
                <a:latin typeface="Helvetica" pitchFamily="2" charset="0"/>
                <a:cs typeface="Varela Round" pitchFamily="2" charset="-79"/>
              </a:defRPr>
            </a:lvl1pPr>
          </a:lstStyle>
          <a:p>
            <a:r>
              <a:rPr lang="en-GB" dirty="0"/>
              <a:t>Insert heading here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5E3A59-17E0-2642-BBC6-6927C57114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29855" y="4730030"/>
            <a:ext cx="2006145" cy="25986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bg1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 b="1" dirty="0"/>
              <a:t>Presentation Title  </a:t>
            </a:r>
            <a:r>
              <a:rPr lang="en-GB" sz="800" dirty="0"/>
              <a:t>I  </a:t>
            </a:r>
            <a:r>
              <a:rPr lang="en-AU" sz="800" dirty="0"/>
              <a:t>Date</a:t>
            </a:r>
            <a:endParaRPr lang="en-US" sz="800" dirty="0"/>
          </a:p>
          <a:p>
            <a:pPr lvl="0"/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673FBE-1AB4-7B4F-83F7-AC09AA2076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7541" y="1655735"/>
            <a:ext cx="3922058" cy="277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6135518-8426-6F49-B956-38CE999884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97398" y="1655736"/>
            <a:ext cx="4074460" cy="12821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138A0A8-625F-124B-A2A5-1973DF3D24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97398" y="3154957"/>
            <a:ext cx="4074460" cy="12821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insert picture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091418-9DFC-6C46-BC3F-DE696E8DB07A}"/>
              </a:ext>
            </a:extLst>
          </p:cNvPr>
          <p:cNvCxnSpPr>
            <a:cxnSpLocks/>
          </p:cNvCxnSpPr>
          <p:nvPr userDrawn="1"/>
        </p:nvCxnSpPr>
        <p:spPr>
          <a:xfrm>
            <a:off x="497540" y="4654178"/>
            <a:ext cx="81384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2B24A25-C03E-8048-AAEE-62C106E2C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35" t="35555" r="5818" b="40898"/>
          <a:stretch/>
        </p:blipFill>
        <p:spPr>
          <a:xfrm>
            <a:off x="497540" y="4723509"/>
            <a:ext cx="1341914" cy="2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721F8-8263-A446-B1F8-538367B627A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538BFC-C99E-5242-BFF6-621E549F0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BFF9D59-9678-F64F-9AD2-0450A3A16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86" t="5022" r="37908" b="41361"/>
          <a:stretch/>
        </p:blipFill>
        <p:spPr>
          <a:xfrm>
            <a:off x="0" y="1210732"/>
            <a:ext cx="3259667" cy="3932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5CADCA-0098-8444-9808-6347904C06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5006" t="38852" r="35762" b="41819"/>
          <a:stretch/>
        </p:blipFill>
        <p:spPr>
          <a:xfrm>
            <a:off x="8148984" y="4690261"/>
            <a:ext cx="732731" cy="4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41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C1AA14-291C-0745-8798-22F98F65220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3F93F3-DBB4-9346-A1C1-F6D914F31B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3" name="Picture 2" descr="A picture containing fork&#10;&#10;Description automatically generated">
            <a:extLst>
              <a:ext uri="{FF2B5EF4-FFF2-40B4-BE49-F238E27FC236}">
                <a16:creationId xmlns:a16="http://schemas.microsoft.com/office/drawing/2014/main" id="{619F1F2B-F056-664F-9DF1-0D1C2D35F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940" t="1" r="25326" b="41371"/>
          <a:stretch/>
        </p:blipFill>
        <p:spPr>
          <a:xfrm>
            <a:off x="0" y="519691"/>
            <a:ext cx="3318235" cy="4623809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D5C4C358-CF1B-7148-9F43-E2EBC0013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60" t="34422" r="5228" b="36308"/>
          <a:stretch/>
        </p:blipFill>
        <p:spPr>
          <a:xfrm>
            <a:off x="8159436" y="4824622"/>
            <a:ext cx="726675" cy="1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89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C1AA14-291C-0745-8798-22F98F65220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14F8BF-10E1-EF4A-9B4E-414BC8FDA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6" name="Picture 5" descr="A picture containing fork&#10;&#10;Description automatically generated">
            <a:extLst>
              <a:ext uri="{FF2B5EF4-FFF2-40B4-BE49-F238E27FC236}">
                <a16:creationId xmlns:a16="http://schemas.microsoft.com/office/drawing/2014/main" id="{D1F0EA98-867D-D947-8984-DD4F443E8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940" t="1" r="25326" b="41371"/>
          <a:stretch/>
        </p:blipFill>
        <p:spPr>
          <a:xfrm>
            <a:off x="0" y="519691"/>
            <a:ext cx="3318235" cy="4623809"/>
          </a:xfrm>
          <a:prstGeom prst="rect">
            <a:avLst/>
          </a:prstGeom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AAF99F68-6496-194F-9E46-1DCAE7766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60" t="34422" r="5228" b="36308"/>
          <a:stretch/>
        </p:blipFill>
        <p:spPr>
          <a:xfrm>
            <a:off x="8159436" y="4824622"/>
            <a:ext cx="726675" cy="1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06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E538BFC-C99E-5242-BFF6-621E549F0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13" name="Picture 12" descr="A picture containing fork&#10;&#10;Description automatically generated">
            <a:extLst>
              <a:ext uri="{FF2B5EF4-FFF2-40B4-BE49-F238E27FC236}">
                <a16:creationId xmlns:a16="http://schemas.microsoft.com/office/drawing/2014/main" id="{947C6FED-EC1B-A04A-8E95-D9B63CE653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940" t="1" r="25326" b="41371"/>
          <a:stretch/>
        </p:blipFill>
        <p:spPr>
          <a:xfrm>
            <a:off x="0" y="519691"/>
            <a:ext cx="3318235" cy="4623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CD8ED-0D17-904C-B43A-9B4284B79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5006" t="38852" r="35762" b="41819"/>
          <a:stretch/>
        </p:blipFill>
        <p:spPr>
          <a:xfrm>
            <a:off x="8148984" y="4690261"/>
            <a:ext cx="732731" cy="4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2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DD3A97-BEF2-DE47-826C-09042A8A55C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538BFC-C99E-5242-BFF6-621E549F0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9" name="Picture 8" descr="A picture containing fork&#10;&#10;Description automatically generated">
            <a:extLst>
              <a:ext uri="{FF2B5EF4-FFF2-40B4-BE49-F238E27FC236}">
                <a16:creationId xmlns:a16="http://schemas.microsoft.com/office/drawing/2014/main" id="{C3C4C485-4472-994A-ACD5-A70B696C8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940" t="1" r="25326" b="41371"/>
          <a:stretch/>
        </p:blipFill>
        <p:spPr>
          <a:xfrm>
            <a:off x="0" y="519691"/>
            <a:ext cx="3318235" cy="4623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C5653-9BCA-FE45-A578-7FE468326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5006" t="38852" r="35762" b="41819"/>
          <a:stretch/>
        </p:blipFill>
        <p:spPr>
          <a:xfrm>
            <a:off x="8148984" y="4690261"/>
            <a:ext cx="732731" cy="4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23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B0A2D-8FE2-AB4B-AE5A-7D2F9573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006" t="38852" r="35762" b="41819"/>
          <a:stretch/>
        </p:blipFill>
        <p:spPr>
          <a:xfrm>
            <a:off x="8148984" y="4690261"/>
            <a:ext cx="732731" cy="4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721F8-8263-A446-B1F8-538367B627A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15205DAD-A33A-384C-BCC0-761251A45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384" t="37799" r="3894" b="39363"/>
          <a:stretch/>
        </p:blipFill>
        <p:spPr>
          <a:xfrm>
            <a:off x="6885250" y="4535667"/>
            <a:ext cx="1974136" cy="3996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B5EBD8-4C7A-AE43-8451-91381283C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32" y="1854530"/>
            <a:ext cx="5171017" cy="994172"/>
          </a:xfrm>
        </p:spPr>
        <p:txBody>
          <a:bodyPr>
            <a:normAutofit/>
          </a:bodyPr>
          <a:lstStyle>
            <a:lvl1pPr algn="l">
              <a:defRPr sz="5000"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F63FD7-9213-4E48-B1B1-5963B6AB871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44332" y="3055837"/>
            <a:ext cx="3929700" cy="1013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Client Name </a:t>
            </a:r>
            <a:br>
              <a:rPr lang="en-GB" dirty="0"/>
            </a:br>
            <a:r>
              <a:rPr lang="en-GB" dirty="0"/>
              <a:t>Version I Date</a:t>
            </a:r>
          </a:p>
          <a:p>
            <a:pPr lvl="0"/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CFFA14B-7218-1743-A6DC-F4E5E9E0A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350" t="5023" r="37908" b="31096"/>
          <a:stretch/>
        </p:blipFill>
        <p:spPr>
          <a:xfrm>
            <a:off x="0" y="668867"/>
            <a:ext cx="3344332" cy="447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90D41B5-965D-384B-B541-79DEBF400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99" t="44375" r="19464" b="37130"/>
          <a:stretch/>
        </p:blipFill>
        <p:spPr>
          <a:xfrm>
            <a:off x="6933694" y="4518742"/>
            <a:ext cx="1917871" cy="4278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AD7B6D-6A25-A64F-92DF-898C68933B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32" y="1854530"/>
            <a:ext cx="5171017" cy="994172"/>
          </a:xfrm>
        </p:spPr>
        <p:txBody>
          <a:bodyPr>
            <a:normAutofit/>
          </a:bodyPr>
          <a:lstStyle>
            <a:lvl1pPr algn="l">
              <a:defRPr sz="5000"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3083573-16E3-1442-846E-13DB1DF238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44332" y="3055837"/>
            <a:ext cx="3929700" cy="1013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Client Name </a:t>
            </a:r>
            <a:br>
              <a:rPr lang="en-GB" dirty="0"/>
            </a:br>
            <a:r>
              <a:rPr lang="en-GB" dirty="0"/>
              <a:t>Version I Date</a:t>
            </a:r>
          </a:p>
          <a:p>
            <a:pPr lvl="0"/>
            <a:endParaRPr lang="en-GB" dirty="0"/>
          </a:p>
        </p:txBody>
      </p:sp>
      <p:pic>
        <p:nvPicPr>
          <p:cNvPr id="9" name="Picture 8" descr="A picture containing fork&#10;&#10;Description automatically generated">
            <a:extLst>
              <a:ext uri="{FF2B5EF4-FFF2-40B4-BE49-F238E27FC236}">
                <a16:creationId xmlns:a16="http://schemas.microsoft.com/office/drawing/2014/main" id="{0567C9D9-54CD-3748-AD09-2160DFCCB0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532" t="9984" r="23658" b="31386"/>
          <a:stretch/>
        </p:blipFill>
        <p:spPr>
          <a:xfrm>
            <a:off x="0" y="764934"/>
            <a:ext cx="3572933" cy="437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2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195CAA-0470-814E-9202-5FE3B3BEBC1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90D41B5-965D-384B-B541-79DEBF400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959" t="44375" r="19464" b="37130"/>
          <a:stretch/>
        </p:blipFill>
        <p:spPr>
          <a:xfrm>
            <a:off x="6915528" y="4518742"/>
            <a:ext cx="1936038" cy="4278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AD7B6D-6A25-A64F-92DF-898C68933B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32" y="1854530"/>
            <a:ext cx="5171017" cy="994172"/>
          </a:xfrm>
        </p:spPr>
        <p:txBody>
          <a:bodyPr>
            <a:normAutofit/>
          </a:bodyPr>
          <a:lstStyle>
            <a:lvl1pPr algn="l">
              <a:defRPr sz="5000"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3083573-16E3-1442-846E-13DB1DF238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44332" y="3055837"/>
            <a:ext cx="3929700" cy="1013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Client Name </a:t>
            </a:r>
            <a:br>
              <a:rPr lang="en-GB" dirty="0"/>
            </a:br>
            <a:r>
              <a:rPr lang="en-GB" dirty="0"/>
              <a:t>Version I Date</a:t>
            </a:r>
          </a:p>
          <a:p>
            <a:pPr lvl="0"/>
            <a:endParaRPr lang="en-GB" dirty="0"/>
          </a:p>
        </p:txBody>
      </p:sp>
      <p:pic>
        <p:nvPicPr>
          <p:cNvPr id="16" name="Picture 15" descr="A picture containing fork&#10;&#10;Description automatically generated">
            <a:extLst>
              <a:ext uri="{FF2B5EF4-FFF2-40B4-BE49-F238E27FC236}">
                <a16:creationId xmlns:a16="http://schemas.microsoft.com/office/drawing/2014/main" id="{3A9DDEBF-E2EC-A041-B3DC-6C96893CE5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532" t="9984" r="23658" b="31386"/>
          <a:stretch/>
        </p:blipFill>
        <p:spPr>
          <a:xfrm>
            <a:off x="0" y="764934"/>
            <a:ext cx="3572933" cy="437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7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96588E1-D9C9-304E-9379-D225276D5132}"/>
              </a:ext>
            </a:extLst>
          </p:cNvPr>
          <p:cNvSpPr/>
          <p:nvPr userDrawn="1"/>
        </p:nvSpPr>
        <p:spPr>
          <a:xfrm>
            <a:off x="0" y="4326672"/>
            <a:ext cx="9144000" cy="8168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7584C8C-C7DD-BF48-A2E9-7FFBB8CA5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35" t="35555" r="5818" b="40898"/>
          <a:stretch/>
        </p:blipFill>
        <p:spPr>
          <a:xfrm>
            <a:off x="6424130" y="4511266"/>
            <a:ext cx="2060821" cy="387737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2C84596-F0D7-4A44-9194-2A973C193D2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8904" y="4528920"/>
            <a:ext cx="3929700" cy="4536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Insert text here </a:t>
            </a:r>
          </a:p>
          <a:p>
            <a:pPr lvl="0"/>
            <a:endParaRPr lang="en-GB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F4E5DE3-A6E7-B049-BC28-67CCDFB1D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1" y="590910"/>
            <a:ext cx="8138459" cy="7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</a:lstStyle>
          <a:p>
            <a:r>
              <a:rPr lang="en-GB" dirty="0"/>
              <a:t>Insert heading here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37A2829-DFD5-9D41-9F56-4BEFCC3E501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7541" y="1485976"/>
            <a:ext cx="8138459" cy="2596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61263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03782F-3C4C-434B-AF73-6C36CF30A604}"/>
              </a:ext>
            </a:extLst>
          </p:cNvPr>
          <p:cNvSpPr/>
          <p:nvPr userDrawn="1"/>
        </p:nvSpPr>
        <p:spPr>
          <a:xfrm>
            <a:off x="0" y="4326672"/>
            <a:ext cx="9144000" cy="8168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897628-FB6D-D04F-83A4-4E499B46727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8904" y="4528920"/>
            <a:ext cx="3929700" cy="4536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Insert text here </a:t>
            </a:r>
          </a:p>
          <a:p>
            <a:pPr lvl="0"/>
            <a:endParaRPr lang="en-GB" dirty="0"/>
          </a:p>
        </p:txBody>
      </p:sp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6B665C5-BF28-134D-9A25-D915BF6F8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762" y="4523144"/>
            <a:ext cx="2050189" cy="376564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E0F7C0B-E581-C94C-87F7-E4ED2D3F7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1" y="590910"/>
            <a:ext cx="8138459" cy="7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</a:lstStyle>
          <a:p>
            <a:r>
              <a:rPr lang="en-GB" dirty="0"/>
              <a:t>Insert heading here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4921B35-7B14-6045-A3AC-0B4FD2E7E6D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7541" y="1485976"/>
            <a:ext cx="8138459" cy="2596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GB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74992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088F498-A218-DF42-A3B6-0EB605EFF37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6588E1-D9C9-304E-9379-D225276D5132}"/>
              </a:ext>
            </a:extLst>
          </p:cNvPr>
          <p:cNvSpPr/>
          <p:nvPr userDrawn="1"/>
        </p:nvSpPr>
        <p:spPr>
          <a:xfrm>
            <a:off x="0" y="4326672"/>
            <a:ext cx="9144000" cy="8168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7584C8C-C7DD-BF48-A2E9-7FFBB8CA5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35" t="35555" r="5818" b="40898"/>
          <a:stretch/>
        </p:blipFill>
        <p:spPr>
          <a:xfrm>
            <a:off x="6424130" y="4511266"/>
            <a:ext cx="2060821" cy="387737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2C84596-F0D7-4A44-9194-2A973C193D2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8904" y="4528920"/>
            <a:ext cx="3929700" cy="4536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Insert text here </a:t>
            </a:r>
          </a:p>
          <a:p>
            <a:pPr lvl="0"/>
            <a:endParaRPr lang="en-GB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343BA972-A36D-674A-AE52-FBD2E8BC96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26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insert picture </a:t>
            </a:r>
          </a:p>
        </p:txBody>
      </p:sp>
    </p:spTree>
    <p:extLst>
      <p:ext uri="{BB962C8B-B14F-4D97-AF65-F5344CB8AC3E}">
        <p14:creationId xmlns:p14="http://schemas.microsoft.com/office/powerpoint/2010/main" val="242557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637127-A5D0-634C-B52B-94B29B59F60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03782F-3C4C-434B-AF73-6C36CF30A604}"/>
              </a:ext>
            </a:extLst>
          </p:cNvPr>
          <p:cNvSpPr/>
          <p:nvPr userDrawn="1"/>
        </p:nvSpPr>
        <p:spPr>
          <a:xfrm>
            <a:off x="0" y="4326672"/>
            <a:ext cx="9144000" cy="8168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897628-FB6D-D04F-83A4-4E499B46727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8904" y="4528920"/>
            <a:ext cx="3929700" cy="4536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2"/>
                </a:solidFill>
                <a:latin typeface="Helvetica" pitchFamily="2" charset="0"/>
                <a:cs typeface="Varela Round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Insert text here </a:t>
            </a:r>
          </a:p>
          <a:p>
            <a:pPr lvl="0"/>
            <a:endParaRPr lang="en-GB" dirty="0"/>
          </a:p>
        </p:txBody>
      </p:sp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6B665C5-BF28-134D-9A25-D915BF6F8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762" y="4523144"/>
            <a:ext cx="2050189" cy="376564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7F71F92-D02A-504D-9963-201E561338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26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insert picture </a:t>
            </a:r>
          </a:p>
        </p:txBody>
      </p:sp>
    </p:spTree>
    <p:extLst>
      <p:ext uri="{BB962C8B-B14F-4D97-AF65-F5344CB8AC3E}">
        <p14:creationId xmlns:p14="http://schemas.microsoft.com/office/powerpoint/2010/main" val="293908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99D93-3AFB-5A4C-86C0-17ACA936C87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17EB-578E-294D-A705-6FBAC4101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1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1" r:id="rId3"/>
    <p:sldLayoutId id="2147483688" r:id="rId4"/>
    <p:sldLayoutId id="2147483695" r:id="rId5"/>
    <p:sldLayoutId id="2147483699" r:id="rId6"/>
    <p:sldLayoutId id="2147483698" r:id="rId7"/>
    <p:sldLayoutId id="2147483700" r:id="rId8"/>
    <p:sldLayoutId id="2147483701" r:id="rId9"/>
    <p:sldLayoutId id="2147483681" r:id="rId10"/>
    <p:sldLayoutId id="2147483691" r:id="rId11"/>
    <p:sldLayoutId id="2147483682" r:id="rId12"/>
    <p:sldLayoutId id="2147483692" r:id="rId13"/>
    <p:sldLayoutId id="2147483680" r:id="rId14"/>
    <p:sldLayoutId id="2147483683" r:id="rId15"/>
    <p:sldLayoutId id="2147483690" r:id="rId16"/>
    <p:sldLayoutId id="2147483684" r:id="rId17"/>
    <p:sldLayoutId id="2147483685" r:id="rId18"/>
    <p:sldLayoutId id="2147483693" r:id="rId19"/>
    <p:sldLayoutId id="2147483686" r:id="rId20"/>
    <p:sldLayoutId id="2147483687" r:id="rId21"/>
    <p:sldLayoutId id="2147483694" r:id="rId22"/>
    <p:sldLayoutId id="2147483677" r:id="rId23"/>
    <p:sldLayoutId id="2147483678" r:id="rId24"/>
    <p:sldLayoutId id="2147483679" r:id="rId25"/>
    <p:sldLayoutId id="2147483689" r:id="rId26"/>
    <p:sldLayoutId id="2147483696" r:id="rId27"/>
    <p:sldLayoutId id="2147483702" r:id="rId2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3B928-7641-FF46-90F7-8214B5A5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8A098-E17C-6744-9E1A-EC013FCB9C2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2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0A1A9-AE8F-8E43-919C-D547DBB8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432CE-8613-8246-9572-86C9D4E59F2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EEA8-450D-8745-B77A-131BA305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C6E2B-65A4-8C42-84E7-1A3D17AAA58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3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B89CDE-C9DD-454F-8103-AF58596FF00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F79F8-E734-D049-A2E8-058DA2EC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4EF9A-B191-7A49-9B9C-264647B53AC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0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0C042A-5727-7642-BA69-B414475E34E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A5CD95-DFC3-324B-8E62-4926399C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72F12-0758-7549-B131-87833C8ACD4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5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8BCBA9-A282-8440-AB76-A12FC3E0753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C000B-6B16-D242-887C-57B624D0BB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056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CF5DA7-0604-0546-AF34-11788B2AF2E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CB35BE-0B5D-CF4F-B323-6C1615042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70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DCA1-8422-6642-9358-062436D4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F4F1E-3728-B84B-A815-A5BC189E02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25586-77E4-2E4D-B76B-282FB0553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60EFC-09ED-1442-AAF8-380D6015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2A17E-1087-C842-9422-A26C22C42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A6B3B-0732-014E-9893-4901C1969A2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34C078-8E0A-D347-9E94-1CA0D85809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67918A-4B15-2145-94F2-F66E4F3C61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50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03059"/>
      </a:dk2>
      <a:lt2>
        <a:srgbClr val="68CAD8"/>
      </a:lt2>
      <a:accent1>
        <a:srgbClr val="C632C3"/>
      </a:accent1>
      <a:accent2>
        <a:srgbClr val="E31760"/>
      </a:accent2>
      <a:accent3>
        <a:srgbClr val="F5CEC3"/>
      </a:accent3>
      <a:accent4>
        <a:srgbClr val="F1EBE3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0</Words>
  <Application>Microsoft Office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Costil (DDB NZ)</dc:creator>
  <cp:lastModifiedBy>Kayla Ashkar</cp:lastModifiedBy>
  <cp:revision>30</cp:revision>
  <dcterms:created xsi:type="dcterms:W3CDTF">2021-09-24T03:33:17Z</dcterms:created>
  <dcterms:modified xsi:type="dcterms:W3CDTF">2023-09-18T02:48:31Z</dcterms:modified>
</cp:coreProperties>
</file>